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9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34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E8DE3-7E37-4D19-B131-A3983E8F6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15D33A-4720-4E95-B1AB-8FEE18EB3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02FFE0-B737-4D23-94D2-8D253E42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EC6A56-2EA0-48C2-817A-2F34A591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94E715-09A0-4AB6-BDCA-5EF0363B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00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99D408E-03A5-4A4C-883A-220230B66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5477A8-004A-46C4-817F-4116273A3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EDD27E-A16B-44D6-8051-C687454F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17DF0A-F880-44BB-8A6A-78E1B619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5389D5-FE18-4177-9E4F-74A8C09D6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75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814DF-50FD-40D5-9EB6-2B9E08B7B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12D38A-1DFB-4443-9377-D90AC33F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DA007C-2081-41C3-AE31-E09C8359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2A45DD-9758-4238-875D-BB5B2C5F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DBF28D-7BE9-4206-A409-C29C74CF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39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B8336-518F-4BE1-960E-569142EC5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  <a:prstGeom prst="rect">
            <a:avLst/>
          </a:prstGeom>
        </p:spPr>
        <p:txBody>
          <a:bodyPr anchor="b"/>
          <a:lstStyle>
            <a:lvl1pPr>
              <a:defRPr sz="4725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02B96F-BACF-43A0-8ABC-C5E519CF2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08C57E-B661-4576-AF36-58370A90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04299-1063-4955-9979-38140CFE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98A2B-F695-48C5-ABD1-322F31DA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2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C3A85-C13E-4EDA-B1F8-2D3B8241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3ECFF2-6690-4295-A45A-F99B585FA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43C000-0E92-44B5-A453-C279F9C38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915B8C-F612-4899-846C-2B3FBCCA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084DD2-FE5D-4959-B54F-CF652DC4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BEEDC3-5CFE-448E-B831-3AFB81F4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66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BC5A8-9EA6-4D28-A45D-154065FE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0A784B-1144-432F-A307-6D8767BBB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9D3EA9-6DA4-4E0B-A741-9025A545B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F784F5-19DF-4B61-9F4C-EFCFACB4A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52BD06-DF93-43F8-9C5F-0DB1CC905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0823A1-BEAB-4FA4-821E-42726361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A6323D-9AE6-4613-8B20-11BFA097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CC9AB34-53A3-4D33-9E73-0216AC50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37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89242-566F-4772-9B78-B76FC6B7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69C83D-2429-4B62-8739-E2BF02F3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0CF9F9-929D-4BFE-9C87-25EAA1F6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B782C67-F44F-43D8-833A-B6D6872A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80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C9E682-0470-4342-9360-7F5DF72C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CD12B0B-0D34-4129-9C4D-30DF0E8A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329CFE-8E95-402F-9D0F-2B9181DD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09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DC147-BA08-45E4-B332-3D9FD63E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</p:spPr>
        <p:txBody>
          <a:bodyPr anchor="b"/>
          <a:lstStyle>
            <a:lvl1pPr>
              <a:defRPr sz="252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D4C4AB-5E3E-42A8-A127-0C82E520D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  <a:prstGeom prst="rect">
            <a:avLst/>
          </a:prstGeo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832F23-22DD-4E39-BA01-E63C82A1C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163F52-C0F7-452A-AB45-15533FC8D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4C5CF9-E34E-4EA2-BC85-004478C2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1F2470-70B7-4B97-94C2-4BB9E970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20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81511-1571-4DE8-850A-3D133F38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</p:spPr>
        <p:txBody>
          <a:bodyPr anchor="b"/>
          <a:lstStyle>
            <a:lvl1pPr>
              <a:defRPr sz="252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79A0E5-D428-4423-BD2C-7165FDBD7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CBBEA2-CC14-4C01-AA63-34F504A24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C33212-B546-49FC-91FF-29C88722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3BACEB93-D6C2-4973-8BD8-442E4890042B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8844E3-3F16-47C9-9D3F-897035D3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C96058-6744-49CB-8F5E-5F467119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90CE8ED1-A2D9-4C8F-A1F4-E7EAB3A9B9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88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Schrift, Screenshot, Grafikdesign enthält.&#10;&#10;Automatisch generierte Beschreibung">
            <a:extLst>
              <a:ext uri="{FF2B5EF4-FFF2-40B4-BE49-F238E27FC236}">
                <a16:creationId xmlns:a16="http://schemas.microsoft.com/office/drawing/2014/main" id="{F8749345-AFD8-9420-2A05-0660C25E6B6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5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89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A3-Papier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Schneider</dc:creator>
  <cp:lastModifiedBy>Felix Schneider</cp:lastModifiedBy>
  <cp:revision>4</cp:revision>
  <dcterms:created xsi:type="dcterms:W3CDTF">2022-04-12T07:34:36Z</dcterms:created>
  <dcterms:modified xsi:type="dcterms:W3CDTF">2024-02-09T14:46:27Z</dcterms:modified>
</cp:coreProperties>
</file>